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4"/>
  </p:notesMasterIdLst>
  <p:sldIdLst>
    <p:sldId id="256" r:id="rId4"/>
    <p:sldId id="264" r:id="rId5"/>
    <p:sldId id="308" r:id="rId6"/>
    <p:sldId id="309" r:id="rId7"/>
    <p:sldId id="310" r:id="rId8"/>
    <p:sldId id="261" r:id="rId9"/>
    <p:sldId id="311" r:id="rId10"/>
    <p:sldId id="314" r:id="rId11"/>
    <p:sldId id="312" r:id="rId12"/>
    <p:sldId id="315" r:id="rId13"/>
    <p:sldId id="316" r:id="rId14"/>
    <p:sldId id="319" r:id="rId15"/>
    <p:sldId id="320" r:id="rId16"/>
    <p:sldId id="328" r:id="rId17"/>
    <p:sldId id="323" r:id="rId18"/>
    <p:sldId id="325" r:id="rId19"/>
    <p:sldId id="324" r:id="rId20"/>
    <p:sldId id="321" r:id="rId21"/>
    <p:sldId id="326" r:id="rId22"/>
    <p:sldId id="262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1421280-48FB-4930-B735-FBC1AC54A2F0}">
          <p14:sldIdLst>
            <p14:sldId id="256"/>
            <p14:sldId id="264"/>
            <p14:sldId id="308"/>
            <p14:sldId id="309"/>
            <p14:sldId id="310"/>
          </p14:sldIdLst>
        </p14:section>
        <p14:section name="未命名的章節" id="{85531E1D-5ACE-4635-947D-B46C8FF9D09F}">
          <p14:sldIdLst>
            <p14:sldId id="261"/>
            <p14:sldId id="311"/>
            <p14:sldId id="314"/>
            <p14:sldId id="312"/>
            <p14:sldId id="315"/>
            <p14:sldId id="316"/>
            <p14:sldId id="319"/>
            <p14:sldId id="320"/>
            <p14:sldId id="328"/>
            <p14:sldId id="323"/>
            <p14:sldId id="325"/>
            <p14:sldId id="324"/>
            <p14:sldId id="321"/>
            <p14:sldId id="32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45DA7-6B2E-454D-BD1F-1C5D2C6AE584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6EF1F-97B6-4DBD-BCCC-AD6E33C2C9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00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6EF1F-97B6-4DBD-BCCC-AD6E33C2C99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89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BCAB675-117F-484F-B7D8-0108869D7146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B45C6BA-9585-429E-B5A8-548E1D901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57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4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638469"/>
            <a:ext cx="9144000" cy="522725"/>
          </a:xfrm>
        </p:spPr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JavaScript Web Development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 smtClean="0"/>
              <a:t>108/06/13  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Monster’s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5" y="1268016"/>
            <a:ext cx="4320480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Match the name passed in with the object name, if it matches…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(1) add class “active”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( make it sprite)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(2) remove class “active” after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100ms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(make sure the sprite is off)</a:t>
            </a:r>
            <a:endParaRPr lang="en-US" altLang="ko-K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138" t="37400" r="44488" b="34600"/>
          <a:stretch/>
        </p:blipFill>
        <p:spPr>
          <a:xfrm>
            <a:off x="251520" y="1160004"/>
            <a:ext cx="4237201" cy="36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Monster’s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Create functions that turns all the light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on and off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</a:p>
          <a:p>
            <a:r>
              <a:rPr lang="en-US" altLang="ko-KR" dirty="0" smtClean="0"/>
              <a:t>      (when answer is correct and wrong)</a:t>
            </a:r>
            <a:endParaRPr lang="en-US" altLang="ko-K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138" t="31800" r="43700" b="31800"/>
          <a:stretch/>
        </p:blipFill>
        <p:spPr>
          <a:xfrm>
            <a:off x="179511" y="1131590"/>
            <a:ext cx="4521213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Create a game object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(1) pass monster’s object in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(2) pass the level data in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(3) set current level to 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(4) set the play interval = 400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(5) set the mode to waiting </a:t>
            </a:r>
            <a:endParaRPr lang="en-US" altLang="ko-K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6138" t="29000" r="40550" b="47200"/>
          <a:stretch/>
        </p:blipFill>
        <p:spPr>
          <a:xfrm>
            <a:off x="107504" y="1235764"/>
            <a:ext cx="4593220" cy="32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644008" y="1235807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Set the mode to playing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Play the corresponding answer from the</a:t>
            </a:r>
          </a:p>
          <a:p>
            <a:r>
              <a:rPr lang="en-US" altLang="ko-KR" dirty="0" smtClean="0"/>
              <a:t>     Level data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(1) split the answer and assign to note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(2) put everything in note to char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(3) if length is 0, then stop</a:t>
            </a:r>
            <a:endParaRPr lang="en-US" altLang="ko-K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351" t="34600" r="47637" b="24801"/>
          <a:stretch/>
        </p:blipFill>
        <p:spPr>
          <a:xfrm>
            <a:off x="395536" y="1131590"/>
            <a:ext cx="3856050" cy="38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Create a function to start input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(1) starting a user input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(2) changing the mode to user input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750" t="48774" r="48813" b="39033"/>
          <a:stretch/>
        </p:blipFill>
        <p:spPr>
          <a:xfrm>
            <a:off x="164220" y="1347614"/>
            <a:ext cx="4536504" cy="16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Create a send input function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(1) switching the mode to user input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(2) put every input to </a:t>
            </a:r>
            <a:r>
              <a:rPr lang="en-US" altLang="ko-KR" dirty="0" err="1" smtClean="0"/>
              <a:t>tempstring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(3) check the first position of </a:t>
            </a:r>
            <a:r>
              <a:rPr lang="en-US" altLang="ko-KR" dirty="0" err="1" smtClean="0"/>
              <a:t>tempstring</a:t>
            </a:r>
            <a:r>
              <a:rPr lang="en-US" altLang="ko-KR" dirty="0" smtClean="0"/>
              <a:t>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with answer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(4) check the entire </a:t>
            </a:r>
            <a:r>
              <a:rPr lang="en-US" altLang="ko-KR" dirty="0" err="1" smtClean="0"/>
              <a:t>tempstring</a:t>
            </a:r>
            <a:r>
              <a:rPr lang="en-US" altLang="ko-KR" dirty="0" smtClean="0"/>
              <a:t> with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answer</a:t>
            </a:r>
          </a:p>
          <a:p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(5) if it doesn’t fulfill (3) &amp; (4) it will be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wrong and set everything back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4801" t="30819" r="30313" b="66381"/>
          <a:stretch/>
        </p:blipFill>
        <p:spPr>
          <a:xfrm>
            <a:off x="4916749" y="2262188"/>
            <a:ext cx="4104456" cy="2375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6305" t="13876" r="41171" b="10862"/>
          <a:stretch/>
        </p:blipFill>
        <p:spPr>
          <a:xfrm>
            <a:off x="306438" y="987574"/>
            <a:ext cx="3888432" cy="38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72000" y="1246963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Changing the status by feeding the message with  (“Level: ” + current level)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6713" t="39199" r="43125" b="48202"/>
          <a:stretch/>
        </p:blipFill>
        <p:spPr>
          <a:xfrm>
            <a:off x="251520" y="1419622"/>
            <a:ext cx="410445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Send the level data in start gaming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Display the current level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5750" t="41999" r="42513" b="41201"/>
          <a:stretch/>
        </p:blipFill>
        <p:spPr>
          <a:xfrm>
            <a:off x="107504" y="1268016"/>
            <a:ext cx="4522852" cy="17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700724" y="1268016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See if the set is correct or wrong to </a:t>
            </a:r>
          </a:p>
          <a:p>
            <a:r>
              <a:rPr lang="en-US" altLang="ko-KR" dirty="0" smtClean="0"/>
              <a:t>     trigger the corresponding </a:t>
            </a:r>
            <a:r>
              <a:rPr lang="en-US" altLang="ko-KR" dirty="0" err="1" smtClean="0"/>
              <a:t>reponse</a:t>
            </a:r>
            <a:endParaRPr lang="en-US" altLang="ko-KR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5350" t="62600" r="50787" b="25896"/>
          <a:stretch/>
        </p:blipFill>
        <p:spPr>
          <a:xfrm>
            <a:off x="251520" y="1301392"/>
            <a:ext cx="4128459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92080" y="1923677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09369" y="1563638"/>
            <a:ext cx="4911836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Add additional circles to correspond to the answer you click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If you have the right answer, the color of circle will turn blue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If you have the wrong answer, the circle will turn red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926" t="12201" r="45275" b="9400"/>
          <a:stretch/>
        </p:blipFill>
        <p:spPr>
          <a:xfrm>
            <a:off x="467544" y="987574"/>
            <a:ext cx="345638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Game</a:t>
            </a:r>
            <a:endParaRPr lang="ko-KR" altLang="en-US" sz="440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>
          <a:xfrm>
            <a:off x="4572000" y="2859782"/>
            <a:ext cx="4572000" cy="288032"/>
          </a:xfrm>
        </p:spPr>
        <p:txBody>
          <a:bodyPr/>
          <a:lstStyle/>
          <a:p>
            <a:r>
              <a:rPr lang="en-US" altLang="zh-TW" dirty="0" smtClean="0"/>
              <a:t>Game for testing your memory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2355726"/>
            <a:ext cx="3744416" cy="576063"/>
          </a:xfrm>
        </p:spPr>
        <p:txBody>
          <a:bodyPr/>
          <a:lstStyle/>
          <a:p>
            <a:r>
              <a:rPr lang="en-US" altLang="ko-KR" dirty="0" smtClean="0"/>
              <a:t>Code Demo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1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1221" y="1245400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Memorize which monster lightens</a:t>
            </a:r>
            <a:endParaRPr lang="en-US" altLang="ko-KR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79662"/>
            <a:ext cx="657793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</a:t>
            </a:r>
            <a:r>
              <a:rPr lang="en-US" altLang="ko-KR" dirty="0" smtClean="0"/>
              <a:t>2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1221" y="1245400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Click the monster that lightens within the same order</a:t>
            </a:r>
            <a:endParaRPr lang="en-US" altLang="ko-KR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1205" b="20567"/>
          <a:stretch/>
        </p:blipFill>
        <p:spPr>
          <a:xfrm>
            <a:off x="755576" y="1851670"/>
            <a:ext cx="748883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</a:t>
            </a:r>
            <a:r>
              <a:rPr lang="en-US" altLang="ko-KR" dirty="0" smtClean="0"/>
              <a:t>3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1221" y="1245400"/>
            <a:ext cx="9144000" cy="288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/>
              <a:t>Check if you are correct and move on to the next level</a:t>
            </a:r>
            <a:endParaRPr lang="en-US" altLang="ko-K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t="11802" b="20999"/>
          <a:stretch/>
        </p:blipFill>
        <p:spPr>
          <a:xfrm>
            <a:off x="755576" y="1995686"/>
            <a:ext cx="7759774" cy="27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Tools involved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Editor - Sublime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84973" y="2427734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Frontend – html ,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css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js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11710"/>
            <a:ext cx="4572000" cy="473576"/>
          </a:xfrm>
        </p:spPr>
        <p:txBody>
          <a:bodyPr/>
          <a:lstStyle/>
          <a:p>
            <a:r>
              <a:rPr lang="en-US" altLang="ko-KR" sz="4400" dirty="0" smtClean="0"/>
              <a:t>Code explanation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23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involved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220072" y="1491630"/>
            <a:ext cx="3729125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/>
              <a:t>Monsterdata</a:t>
            </a:r>
            <a:r>
              <a:rPr lang="en-US" altLang="ko-KR" dirty="0" smtClean="0"/>
              <a:t> (including</a:t>
            </a:r>
            <a:r>
              <a:rPr lang="zh-TW" altLang="en-US" dirty="0" smtClean="0"/>
              <a:t> </a:t>
            </a:r>
            <a:r>
              <a:rPr lang="en-US" altLang="zh-TW" dirty="0"/>
              <a:t>2</a:t>
            </a:r>
            <a:r>
              <a:rPr lang="en-US" altLang="zh-TW" dirty="0" smtClean="0"/>
              <a:t> fields</a:t>
            </a:r>
            <a:r>
              <a:rPr lang="en-US" altLang="ko-KR" dirty="0" smtClean="0"/>
              <a:t>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/>
              <a:t>Setdata</a:t>
            </a:r>
            <a:r>
              <a:rPr lang="en-US" altLang="ko-KR" dirty="0" smtClean="0"/>
              <a:t> (1 fields)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/>
              <a:t>Leveldata</a:t>
            </a:r>
            <a:endParaRPr lang="en-US" altLang="ko-KR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5351" t="9770" r="53937" b="26196"/>
          <a:stretch/>
        </p:blipFill>
        <p:spPr>
          <a:xfrm>
            <a:off x="594152" y="1059582"/>
            <a:ext cx="3744416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Monster’s object</a:t>
            </a:r>
            <a:r>
              <a:rPr lang="ko-KR" altLang="en-US" dirty="0"/>
              <a:t/>
            </a:r>
            <a:br>
              <a:rPr lang="ko-KR" altLang="en-US" dirty="0"/>
            </a:br>
            <a:endParaRPr lang="zh-TW" alt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932040" y="1520044"/>
            <a:ext cx="4320480" cy="28803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dirty="0" smtClean="0"/>
              <a:t>Monster data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 (1) Get the data’s name and selector </a:t>
            </a:r>
          </a:p>
          <a:p>
            <a:r>
              <a:rPr lang="en-US" altLang="ko-KR" dirty="0" smtClean="0"/>
              <a:t>     </a:t>
            </a:r>
            <a:endParaRPr lang="en-US" altLang="ko-KR" dirty="0"/>
          </a:p>
          <a:p>
            <a:r>
              <a:rPr lang="en-US" altLang="ko-KR" dirty="0" smtClean="0"/>
              <a:t>2. Set data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(1) Get the data’s name</a:t>
            </a:r>
          </a:p>
          <a:p>
            <a:r>
              <a:rPr lang="en-US" altLang="ko-KR" dirty="0" smtClean="0"/>
              <a:t>     </a:t>
            </a:r>
            <a:endParaRPr lang="en-US" altLang="ko-KR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968" t="42000" r="52745" b="31746"/>
          <a:stretch/>
        </p:blipFill>
        <p:spPr>
          <a:xfrm>
            <a:off x="452422" y="1347614"/>
            <a:ext cx="409308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462</Words>
  <Application>Microsoft Office PowerPoint</Application>
  <PresentationFormat>如螢幕大小 (16:9)</PresentationFormat>
  <Paragraphs>89</Paragraphs>
  <Slides>20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Arial Unicode MS</vt:lpstr>
      <vt:lpstr>맑은 고딕</vt:lpstr>
      <vt:lpstr>新細明體</vt:lpstr>
      <vt:lpstr>Arial</vt:lpstr>
      <vt:lpstr>Calibri</vt:lpstr>
      <vt:lpstr>Cover and End Slide Master</vt:lpstr>
      <vt:lpstr>Contents Slide Master</vt:lpstr>
      <vt:lpstr>Section Break Slide Master</vt:lpstr>
      <vt:lpstr>PowerPoint 簡報</vt:lpstr>
      <vt:lpstr>PowerPoint 簡報</vt:lpstr>
      <vt:lpstr>Step 1 </vt:lpstr>
      <vt:lpstr>Step 2 </vt:lpstr>
      <vt:lpstr>Step 3 </vt:lpstr>
      <vt:lpstr>PowerPoint 簡報</vt:lpstr>
      <vt:lpstr>PowerPoint 簡報</vt:lpstr>
      <vt:lpstr>Data involved </vt:lpstr>
      <vt:lpstr>Monster’s object </vt:lpstr>
      <vt:lpstr>Monster’s object </vt:lpstr>
      <vt:lpstr>Monster’s object </vt:lpstr>
      <vt:lpstr>Game object </vt:lpstr>
      <vt:lpstr>Game object </vt:lpstr>
      <vt:lpstr>Game object </vt:lpstr>
      <vt:lpstr>Game object </vt:lpstr>
      <vt:lpstr>Game object </vt:lpstr>
      <vt:lpstr>Game object </vt:lpstr>
      <vt:lpstr>Game object </vt:lpstr>
      <vt:lpstr>Game object 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瑋呈 翁</cp:lastModifiedBy>
  <cp:revision>120</cp:revision>
  <dcterms:created xsi:type="dcterms:W3CDTF">2016-12-05T23:26:54Z</dcterms:created>
  <dcterms:modified xsi:type="dcterms:W3CDTF">2019-06-13T03:24:59Z</dcterms:modified>
</cp:coreProperties>
</file>